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6534" y="3085765"/>
            <a:ext cx="11262866" cy="33048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>
                <a:solidFill>
                  <a:schemeClr val="accent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05951" y="5956137"/>
            <a:ext cx="284480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11/9/2020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1"/>
            <a:ext cx="691721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1644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8839201" y="599725"/>
            <a:ext cx="2906817" cy="58169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1" y="675726"/>
            <a:ext cx="2004164" cy="5183073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4923" y="675726"/>
            <a:ext cx="7896279" cy="5183073"/>
          </a:xfrm>
        </p:spPr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93673" y="5956137"/>
            <a:ext cx="1328141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11/9/2020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74923" y="5951811"/>
            <a:ext cx="7896279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46615" y="5956137"/>
            <a:ext cx="1164195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367830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52508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3043910"/>
            <a:ext cx="11029615" cy="1497507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11/9/2020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422390" cy="363304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8417" y="2228003"/>
            <a:ext cx="5422392" cy="363304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219" y="2250892"/>
            <a:ext cx="5087075" cy="536005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3735" y="2250892"/>
            <a:ext cx="5087073" cy="553373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709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11/9/2020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683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729658"/>
            <a:ext cx="11029616" cy="988332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11/9/2020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11/9/2020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47817" y="5141973"/>
            <a:ext cx="11298200" cy="127470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5262296"/>
            <a:ext cx="4909445" cy="689514"/>
          </a:xfrm>
        </p:spPr>
        <p:txBody>
          <a:bodyPr anchor="ctr"/>
          <a:lstStyle>
            <a:lvl1pPr algn="l">
              <a:defRPr sz="2000" b="0"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7816" y="601200"/>
            <a:ext cx="11292840" cy="4204800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40823" y="5262296"/>
            <a:ext cx="5869987" cy="689515"/>
          </a:xfrm>
        </p:spPr>
        <p:txBody>
          <a:bodyPr anchor="ctr">
            <a:normAutofit/>
          </a:bodyPr>
          <a:lstStyle>
            <a:lvl1pPr marL="0" indent="0" algn="r">
              <a:buNone/>
              <a:defRPr sz="1100">
                <a:solidFill>
                  <a:schemeClr val="bg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11/9/2020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4693389"/>
            <a:ext cx="11029616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7817" y="599725"/>
            <a:ext cx="11290859" cy="3557252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7"/>
            <a:ext cx="11029617" cy="598671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705124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336003"/>
            <a:ext cx="11029616" cy="35227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951" y="5956137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11/9/2020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5951811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accent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300" y="5956137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2800" b="0" kern="1200" cap="all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600" kern="1200">
          <a:solidFill>
            <a:schemeClr val="tx2"/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58113E4-DB54-40BC-A1DC-1174B2D9415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dirty="0"/>
              <a:t>The lecture 11</a:t>
            </a:r>
            <a:endParaRPr lang="ru-RU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D874725D-38AA-427C-8B3D-8213AF35306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99227" y="4659805"/>
            <a:ext cx="10993546" cy="590321"/>
          </a:xfrm>
        </p:spPr>
        <p:txBody>
          <a:bodyPr>
            <a:normAutofit/>
          </a:bodyPr>
          <a:lstStyle/>
          <a:p>
            <a:pPr algn="ctr"/>
            <a:r>
              <a:rPr lang="en-US" sz="2000" dirty="0">
                <a:solidFill>
                  <a:srgbClr val="FFC000"/>
                </a:solidFill>
              </a:rPr>
              <a:t>Exception handling</a:t>
            </a:r>
            <a:endParaRPr lang="ru-RU" sz="2000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34341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28BDC9E-AE40-48D3-888F-1492DD62B0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866585"/>
          </a:xfrm>
        </p:spPr>
        <p:txBody>
          <a:bodyPr/>
          <a:lstStyle/>
          <a:p>
            <a:pPr algn="ctr"/>
            <a:r>
              <a:rPr lang="en-US" dirty="0">
                <a:solidFill>
                  <a:srgbClr val="FFC000"/>
                </a:solidFill>
              </a:rPr>
              <a:t>Adding textboxes</a:t>
            </a:r>
            <a:endParaRPr lang="ru-RU" dirty="0">
              <a:solidFill>
                <a:srgbClr val="FFC000"/>
              </a:solidFill>
            </a:endParaRPr>
          </a:p>
        </p:txBody>
      </p:sp>
      <p:pic>
        <p:nvPicPr>
          <p:cNvPr id="5" name="Объект 4">
            <a:extLst>
              <a:ext uri="{FF2B5EF4-FFF2-40B4-BE49-F238E27FC236}">
                <a16:creationId xmlns:a16="http://schemas.microsoft.com/office/drawing/2014/main" id="{3FD7CE82-5131-4CD8-98A0-0FFF1C2D427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565271" y="2072167"/>
            <a:ext cx="5061457" cy="46558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40215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221CBF6-1148-4133-875B-D14E3DF94F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824640"/>
          </a:xfrm>
        </p:spPr>
        <p:txBody>
          <a:bodyPr/>
          <a:lstStyle/>
          <a:p>
            <a:pPr algn="ctr"/>
            <a:r>
              <a:rPr lang="en-US" dirty="0">
                <a:solidFill>
                  <a:srgbClr val="FFC000"/>
                </a:solidFill>
              </a:rPr>
              <a:t>Adding context Menu and </a:t>
            </a:r>
            <a:r>
              <a:rPr lang="en-US" dirty="0" err="1">
                <a:solidFill>
                  <a:srgbClr val="FFC000"/>
                </a:solidFill>
              </a:rPr>
              <a:t>errorprovider</a:t>
            </a:r>
            <a:endParaRPr lang="ru-RU" dirty="0">
              <a:solidFill>
                <a:srgbClr val="FFC000"/>
              </a:solidFill>
            </a:endParaRPr>
          </a:p>
        </p:txBody>
      </p:sp>
      <p:pic>
        <p:nvPicPr>
          <p:cNvPr id="5" name="Объект 4">
            <a:extLst>
              <a:ext uri="{FF2B5EF4-FFF2-40B4-BE49-F238E27FC236}">
                <a16:creationId xmlns:a16="http://schemas.microsoft.com/office/drawing/2014/main" id="{98D9620D-1A81-4516-8034-6D07D4741C6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895669" y="1870832"/>
            <a:ext cx="4400662" cy="49158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76982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67993BB-0D80-4BD1-ACF4-3EFCDB055D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774306"/>
          </a:xfrm>
        </p:spPr>
        <p:txBody>
          <a:bodyPr/>
          <a:lstStyle/>
          <a:p>
            <a:pPr algn="ctr"/>
            <a:r>
              <a:rPr lang="en-US" dirty="0">
                <a:solidFill>
                  <a:srgbClr val="FFC000"/>
                </a:solidFill>
              </a:rPr>
              <a:t>Creating a new class</a:t>
            </a:r>
            <a:endParaRPr lang="ru-RU" dirty="0">
              <a:solidFill>
                <a:srgbClr val="FFC000"/>
              </a:solidFill>
            </a:endParaRPr>
          </a:p>
        </p:txBody>
      </p:sp>
      <p:pic>
        <p:nvPicPr>
          <p:cNvPr id="5" name="Объект 4">
            <a:extLst>
              <a:ext uri="{FF2B5EF4-FFF2-40B4-BE49-F238E27FC236}">
                <a16:creationId xmlns:a16="http://schemas.microsoft.com/office/drawing/2014/main" id="{46DD42D9-72C7-40BF-B667-C3CA3694CAA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653609" y="1912778"/>
            <a:ext cx="3606288" cy="4635628"/>
          </a:xfrm>
          <a:prstGeom prst="rect">
            <a:avLst/>
          </a:prstGeom>
        </p:spPr>
      </p:pic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6863323A-770E-43EE-A20D-319D43982EF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54498" y="2212203"/>
            <a:ext cx="3343275" cy="3171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01808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352AED9-4CC4-40E7-9463-AFA982F15F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849807"/>
          </a:xfrm>
        </p:spPr>
        <p:txBody>
          <a:bodyPr/>
          <a:lstStyle/>
          <a:p>
            <a:pPr algn="ctr"/>
            <a:r>
              <a:rPr lang="en-US" dirty="0">
                <a:solidFill>
                  <a:srgbClr val="FFC000"/>
                </a:solidFill>
              </a:rPr>
              <a:t>Adding error messages</a:t>
            </a:r>
            <a:endParaRPr lang="ru-RU" dirty="0">
              <a:solidFill>
                <a:srgbClr val="FFC000"/>
              </a:solidFill>
            </a:endParaRPr>
          </a:p>
        </p:txBody>
      </p:sp>
      <p:pic>
        <p:nvPicPr>
          <p:cNvPr id="5" name="Объект 4">
            <a:extLst>
              <a:ext uri="{FF2B5EF4-FFF2-40B4-BE49-F238E27FC236}">
                <a16:creationId xmlns:a16="http://schemas.microsoft.com/office/drawing/2014/main" id="{293EDBCC-1426-42E5-864A-0AC3298D8EF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402359" y="1870832"/>
            <a:ext cx="4114177" cy="46710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96855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938C5A6-ADD9-4D5C-865D-0712844BA9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749139"/>
          </a:xfrm>
        </p:spPr>
        <p:txBody>
          <a:bodyPr/>
          <a:lstStyle/>
          <a:p>
            <a:pPr algn="ctr"/>
            <a:r>
              <a:rPr lang="en-US" dirty="0">
                <a:solidFill>
                  <a:srgbClr val="FFC000"/>
                </a:solidFill>
              </a:rPr>
              <a:t>Enter the form’s validation</a:t>
            </a:r>
            <a:endParaRPr lang="ru-RU" dirty="0">
              <a:solidFill>
                <a:srgbClr val="FFC000"/>
              </a:solidFill>
            </a:endParaRPr>
          </a:p>
        </p:txBody>
      </p:sp>
      <p:pic>
        <p:nvPicPr>
          <p:cNvPr id="5" name="Объект 4">
            <a:extLst>
              <a:ext uri="{FF2B5EF4-FFF2-40B4-BE49-F238E27FC236}">
                <a16:creationId xmlns:a16="http://schemas.microsoft.com/office/drawing/2014/main" id="{02B9C8BC-EA10-486F-9731-4AE2D45C9F2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12107" y="2638591"/>
            <a:ext cx="10167785" cy="27555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7017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7020A74-2413-4E2B-90AE-1506E63FF0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807862"/>
          </a:xfrm>
        </p:spPr>
        <p:txBody>
          <a:bodyPr/>
          <a:lstStyle/>
          <a:p>
            <a:pPr algn="ctr"/>
            <a:r>
              <a:rPr lang="en-US" dirty="0">
                <a:solidFill>
                  <a:srgbClr val="FFC000"/>
                </a:solidFill>
              </a:rPr>
              <a:t>Adding context menu actions</a:t>
            </a:r>
            <a:endParaRPr lang="ru-RU" dirty="0">
              <a:solidFill>
                <a:srgbClr val="FFC000"/>
              </a:solidFill>
            </a:endParaRPr>
          </a:p>
        </p:txBody>
      </p:sp>
      <p:pic>
        <p:nvPicPr>
          <p:cNvPr id="5" name="Объект 4">
            <a:extLst>
              <a:ext uri="{FF2B5EF4-FFF2-40B4-BE49-F238E27FC236}">
                <a16:creationId xmlns:a16="http://schemas.microsoft.com/office/drawing/2014/main" id="{931884B6-D6E2-47DB-824A-313BCAB213A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064730" y="2654729"/>
            <a:ext cx="8062540" cy="28400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10839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E2319F0-6ABA-4974-BFA6-489CC0EA26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765917"/>
          </a:xfrm>
        </p:spPr>
        <p:txBody>
          <a:bodyPr/>
          <a:lstStyle/>
          <a:p>
            <a:pPr algn="ctr"/>
            <a:r>
              <a:rPr lang="en-US" dirty="0">
                <a:solidFill>
                  <a:srgbClr val="FFC000"/>
                </a:solidFill>
              </a:rPr>
              <a:t>Form errors</a:t>
            </a:r>
            <a:endParaRPr lang="ru-RU" dirty="0">
              <a:solidFill>
                <a:srgbClr val="FFC000"/>
              </a:solidFill>
            </a:endParaRPr>
          </a:p>
        </p:txBody>
      </p:sp>
      <p:pic>
        <p:nvPicPr>
          <p:cNvPr id="5" name="Объект 4">
            <a:extLst>
              <a:ext uri="{FF2B5EF4-FFF2-40B4-BE49-F238E27FC236}">
                <a16:creationId xmlns:a16="http://schemas.microsoft.com/office/drawing/2014/main" id="{BA37DB96-76FC-4131-B073-15FF4D274EC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223030" y="2300738"/>
            <a:ext cx="4035348" cy="3678238"/>
          </a:xfrm>
          <a:prstGeom prst="rect">
            <a:avLst/>
          </a:prstGeom>
        </p:spPr>
      </p:pic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9C5EA08D-C8DC-4978-9758-6E1B83E9A32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39216" y="2300738"/>
            <a:ext cx="4562872" cy="38083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5374414"/>
      </p:ext>
    </p:extLst>
  </p:cSld>
  <p:clrMapOvr>
    <a:masterClrMapping/>
  </p:clrMapOvr>
</p:sld>
</file>

<file path=ppt/theme/theme1.xml><?xml version="1.0" encoding="utf-8"?>
<a:theme xmlns:a="http://schemas.openxmlformats.org/drawingml/2006/main" name="Дивиденд">
  <a:themeElements>
    <a:clrScheme name="Dividend">
      <a:dk1>
        <a:sysClr val="windowText" lastClr="000000"/>
      </a:dk1>
      <a:lt1>
        <a:sysClr val="window" lastClr="FFFFFF"/>
      </a:lt1>
      <a:dk2>
        <a:srgbClr val="3D3D3D"/>
      </a:dk2>
      <a:lt2>
        <a:srgbClr val="EBEBEB"/>
      </a:lt2>
      <a:accent1>
        <a:srgbClr val="366658"/>
      </a:accent1>
      <a:accent2>
        <a:srgbClr val="8CB64A"/>
      </a:accent2>
      <a:accent3>
        <a:srgbClr val="88D5A9"/>
      </a:accent3>
      <a:accent4>
        <a:srgbClr val="969FA7"/>
      </a:accent4>
      <a:accent5>
        <a:srgbClr val="E8A844"/>
      </a:accent5>
      <a:accent6>
        <a:srgbClr val="A1561F"/>
      </a:accent6>
      <a:hlink>
        <a:srgbClr val="828282"/>
      </a:hlink>
      <a:folHlink>
        <a:srgbClr val="A5A5A5"/>
      </a:folHlink>
    </a:clrScheme>
    <a:fontScheme name="Dividend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vidend" id="{9697A71B-4AB7-4A1A-BD5B-BB2D22835B57}" vid="{4BEC0EAF-CF86-4D49-B83B-56CC62D3CFF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Дивиденд</Template>
  <TotalTime>324</TotalTime>
  <Words>29</Words>
  <Application>Microsoft Office PowerPoint</Application>
  <PresentationFormat>Широкоэкранный</PresentationFormat>
  <Paragraphs>9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2" baseType="lpstr">
      <vt:lpstr>Corbel</vt:lpstr>
      <vt:lpstr>Gill Sans MT</vt:lpstr>
      <vt:lpstr>Wingdings 2</vt:lpstr>
      <vt:lpstr>Дивиденд</vt:lpstr>
      <vt:lpstr>The lecture 11</vt:lpstr>
      <vt:lpstr>Adding textboxes</vt:lpstr>
      <vt:lpstr>Adding context Menu and errorprovider</vt:lpstr>
      <vt:lpstr>Creating a new class</vt:lpstr>
      <vt:lpstr>Adding error messages</vt:lpstr>
      <vt:lpstr>Enter the form’s validation</vt:lpstr>
      <vt:lpstr>Adding context menu actions</vt:lpstr>
      <vt:lpstr>Form errors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lecture 11</dc:title>
  <dc:creator>Карюкин Владислав</dc:creator>
  <cp:lastModifiedBy>Карюкин Владислав</cp:lastModifiedBy>
  <cp:revision>8</cp:revision>
  <dcterms:created xsi:type="dcterms:W3CDTF">2020-10-21T14:59:14Z</dcterms:created>
  <dcterms:modified xsi:type="dcterms:W3CDTF">2020-11-09T06:54:55Z</dcterms:modified>
</cp:coreProperties>
</file>